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862" y="10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82D35-5178-4D52-A783-786781599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0A53C-A9A8-4FBE-85AD-E4E74E70B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57E25-D378-44C8-A756-D956175E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BA988-1FA5-4B77-BBFC-58B4043D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99955-AD30-4D8A-83AD-171A70B1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CFBBD-77E6-4322-BAF8-BCFAAACB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91A89-D6A0-40FC-803A-850D2F634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3A07D-F11A-458D-A146-DF758E10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73D49-7962-4736-9E14-F3B5814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D013-53A3-4A44-A073-07165AA0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0A3C97-991C-4E2D-A096-B069156A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570428-9357-4BD4-AE75-B2C8CAB8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6EB55-4440-4513-9188-A68CBB74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121E9-F7AC-40E9-8AA3-A22AD60A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0B949-DEC1-42F2-B5EA-775B052B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01A4-018D-4F85-878C-630A4D1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A9CB0-02C2-4629-8792-0F4E3464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4748-19AA-4D9E-BC56-28DC7DD0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B3C7-2C1B-494C-9552-D92956B0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B87D4-A743-420E-9648-A56F07AF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8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91088-85D7-4B4C-AA94-D9CE49B4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15E7F-1897-4A80-B5B8-6BF6A8100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E2FD-F445-4302-995F-BA0241D4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12474-7C50-4CFF-A150-51BA266E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1E626-89DA-410A-906B-4D27C2A7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076-DD04-4635-BD01-6E6DDF9F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FCAA9-F157-47E9-9AFD-AD6BC6356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F0C9A-AD68-4993-85BE-8FCF796F1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B0E99-B530-4065-BDC3-25A0C470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D7CC9-C6A1-4454-88A8-36ADFB08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45D68-8CD7-4CBA-9129-CAFF3ECB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7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F4E2-D95B-48E5-8AC0-8884DA22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028A7-9DBA-4671-84C4-41E4BB266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D77694-1BCB-4346-B0A1-A5732FF16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32BF8-4E13-4C16-98F2-FA1A9E1D0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90F5E9-78D2-45DD-9E42-5B673E0A6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8BDEB-CB38-4E27-A52A-A0490B51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FA80C7-7D78-475F-A312-6C87DFE0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2FFAC5-2B18-4E0D-A83A-5BFD670B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8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795B-3BDD-4107-85BE-C6516AFC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2A500-D326-43CB-ABFD-6E64962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1C9327-8E01-44A4-BEA9-12729AAF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CDE8BF-3E3A-48E8-96F1-B20DE29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9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9EE7A-2909-4535-AB88-BD4B69E5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22EDBA-DF8A-4934-A5A4-5748FE0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CA3F-B70B-44DC-9BED-7502CFC6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DDE19-3D16-4DD2-81D2-EAA694DC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B9444-CCB6-4EA8-8708-B7F24F0F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D9A4B-589A-4038-AB53-CD5EC8E3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3450A-187C-4E80-ACE0-EEFE228E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5B2FD-B41B-4EB2-889A-64ABAF63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275DEA-8761-4EE5-AFDD-AB72B82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0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4FF27-8BA3-43C5-834B-7611D2A0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665BA5-910F-4FB1-86DF-8238E05EE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62649B-694D-4D6C-B8A6-F48FC538E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65E01-AE12-48D8-B62A-27127690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EF616-8B5B-4F79-ABD3-1BDD152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C16B3-C4D1-4FFF-B533-9E81DDBD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DDC3D-CBE2-49E7-9D0F-341D1389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66612-18FB-45B0-83DF-76C5424E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C1A85-EDED-41F0-95D3-FA2198AEA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29356-B5DE-49B6-873B-A7DF81B6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1526-FB46-44FE-A646-CAACA4413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표지판이(가) 표시된 사진&#10;&#10;자동 생성된 설명">
            <a:extLst>
              <a:ext uri="{FF2B5EF4-FFF2-40B4-BE49-F238E27FC236}">
                <a16:creationId xmlns:a16="http://schemas.microsoft.com/office/drawing/2014/main" id="{1DA2DD96-4E95-4BC1-AF6F-4625A6AA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4D50F6-F7A1-47AF-8D54-6630DEB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67DC94-7608-44A8-8F51-A6A40B75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ADC55BD-E5C2-4649-91CC-2E50E856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8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5747E5-A75B-4A1A-9A65-A9E1313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982EAEB-2A8B-493E-AF5D-4D387DF5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87DB90D-2BD3-447C-A894-1699B79C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8E8380-5F6E-4D62-B11F-06E00FF7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B32449-FC3F-42C2-AE2B-03902DE8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C796CA57-6F53-4958-B258-29B35648E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6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38D5EC-9734-463A-9DF0-2BD5B881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2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44699E2-D8C2-411D-BDD0-9C691F14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35DBE-FD44-4421-9BDB-95476D33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984B3DC-8F52-4DDF-97A1-75D1CCFA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4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5F64BC-A47B-451C-838A-CC44118A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4945464-3AC5-462D-A398-C9807964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DC5032A-CABC-44E8-9A79-E43EE42F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5C1F13-3ECA-41E8-9B17-0B85D5EA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와이드스크린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김주영</dc:creator>
  <cp:lastModifiedBy>김주영</cp:lastModifiedBy>
  <cp:revision>2</cp:revision>
  <dcterms:created xsi:type="dcterms:W3CDTF">2020-09-08T02:36:10Z</dcterms:created>
  <dcterms:modified xsi:type="dcterms:W3CDTF">2020-09-08T02:57:35Z</dcterms:modified>
</cp:coreProperties>
</file>